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4DF-9F0B-4054-961D-B7087C633598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9AC47C6-29D7-4DC4-BA2E-2A6DA8E177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4DF-9F0B-4054-961D-B7087C633598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47C6-29D7-4DC4-BA2E-2A6DA8E177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9AC47C6-29D7-4DC4-BA2E-2A6DA8E177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4DF-9F0B-4054-961D-B7087C633598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4DF-9F0B-4054-961D-B7087C633598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9AC47C6-29D7-4DC4-BA2E-2A6DA8E177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4DF-9F0B-4054-961D-B7087C633598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9AC47C6-29D7-4DC4-BA2E-2A6DA8E177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B4B74DF-9F0B-4054-961D-B7087C633598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47C6-29D7-4DC4-BA2E-2A6DA8E177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4DF-9F0B-4054-961D-B7087C633598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9AC47C6-29D7-4DC4-BA2E-2A6DA8E177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4DF-9F0B-4054-961D-B7087C633598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9AC47C6-29D7-4DC4-BA2E-2A6DA8E177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4DF-9F0B-4054-961D-B7087C633598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9AC47C6-29D7-4DC4-BA2E-2A6DA8E177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9AC47C6-29D7-4DC4-BA2E-2A6DA8E177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4DF-9F0B-4054-961D-B7087C633598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9AC47C6-29D7-4DC4-BA2E-2A6DA8E177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B4B74DF-9F0B-4054-961D-B7087C633598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B4B74DF-9F0B-4054-961D-B7087C633598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9AC47C6-29D7-4DC4-BA2E-2A6DA8E177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СОБЕСЕДОВАНИЕ ПО РУССКОМУ ЯЗЫКУ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Устное собеседование по русскому языку вводится в рамках реализации Концепции преподавания русского языка и литературы </a:t>
            </a:r>
            <a:r>
              <a:rPr lang="ru-RU" b="1" dirty="0" smtClean="0"/>
              <a:t>для проверки навыков устной речи у школьников.</a:t>
            </a:r>
            <a:r>
              <a:rPr lang="ru-RU" dirty="0" smtClean="0"/>
              <a:t> Планируется, что прохождение итогового собеседования в дальнейшем станет для выпускников девятых классов допуском к государственной итоговой аттестации. </a:t>
            </a:r>
          </a:p>
          <a:p>
            <a:r>
              <a:rPr lang="ru-RU" dirty="0" smtClean="0"/>
              <a:t>Итоговое собеседование по русскому языку  направлено на проверку навыков спонтанной речи – на подготовку участнику будет даваться около минуты. </a:t>
            </a:r>
            <a:br>
              <a:rPr lang="ru-RU" dirty="0" smtClean="0"/>
            </a:br>
            <a:r>
              <a:rPr lang="ru-RU" dirty="0" smtClean="0"/>
              <a:t>Модель собеседования включает следующие типы заданий: 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1) чтение текста вслух;</a:t>
            </a:r>
          </a:p>
          <a:p>
            <a:r>
              <a:rPr lang="ru-RU" dirty="0" smtClean="0"/>
              <a:t>2) пересказ текста с привлечением дополнительной информации; </a:t>
            </a:r>
          </a:p>
          <a:p>
            <a:r>
              <a:rPr lang="ru-RU" dirty="0" smtClean="0"/>
              <a:t>3) монологическое высказывание по одной из выбранных тем;</a:t>
            </a:r>
          </a:p>
          <a:p>
            <a:r>
              <a:rPr lang="ru-RU" dirty="0" smtClean="0"/>
              <a:t>4) диалог с экзаменатором-собеседником.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СОБЕСЕДОВАНИЕ ПО РУССКОМУ ЯЗЫКУ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84784"/>
            <a:ext cx="8503920" cy="518457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Все тексты для чтения, которые будут предложены участникам собеседования, - это тексты о выдающихся людях России. </a:t>
            </a:r>
          </a:p>
          <a:p>
            <a:pPr algn="just"/>
            <a:r>
              <a:rPr lang="ru-RU" dirty="0" smtClean="0"/>
              <a:t>Система оценивания: Общий итог: зачет/незачет </a:t>
            </a:r>
          </a:p>
          <a:p>
            <a:pPr algn="just"/>
            <a:r>
              <a:rPr lang="ru-RU" dirty="0" smtClean="0"/>
              <a:t>Максимум для каждого задания: от 2 до 4 баллов в зависимости от типа задания </a:t>
            </a:r>
          </a:p>
          <a:p>
            <a:pPr algn="just"/>
            <a:r>
              <a:rPr lang="ru-RU" dirty="0" smtClean="0"/>
              <a:t>Суммарный максимум: 19 баллов </a:t>
            </a:r>
          </a:p>
          <a:p>
            <a:pPr algn="just"/>
            <a:r>
              <a:rPr lang="ru-RU" dirty="0" smtClean="0"/>
              <a:t>Минимум, необходимый для получения зачета: 10 баллов </a:t>
            </a:r>
          </a:p>
          <a:p>
            <a:pPr algn="just"/>
            <a:r>
              <a:rPr lang="ru-RU" dirty="0" smtClean="0"/>
              <a:t>Дополнительные баллы ставятся за соблюдение правил и норм литературного языка и за речевое оформление высказываний при выполнении 3 и 4 заданий (в монологе и диалоге). </a:t>
            </a:r>
          </a:p>
          <a:p>
            <a:pPr algn="just"/>
            <a:r>
              <a:rPr lang="ru-RU" dirty="0" smtClean="0"/>
              <a:t>Учитель выставляет оценки в специальный бланк непосредственно в процессе ответа по специально разработанным критериям с учетом соблюдения норм современного русского литературного языка.</a:t>
            </a:r>
          </a:p>
          <a:p>
            <a:pPr algn="just"/>
            <a:r>
              <a:rPr lang="ru-RU" dirty="0" smtClean="0"/>
              <a:t>На выполнение работы каждому участнику будет отводиться около 15 минут. </a:t>
            </a:r>
            <a:r>
              <a:rPr lang="ru-RU" b="1" dirty="0" smtClean="0"/>
              <a:t>В процессе проведения собеседования будет вестись аудиозапись.</a:t>
            </a:r>
          </a:p>
          <a:p>
            <a:pPr algn="just"/>
            <a:r>
              <a:rPr lang="ru-RU" dirty="0" smtClean="0"/>
              <a:t>Планируется, что итоговое собеседование выпускники 9 классов будут проходить в своих школах.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СОБЕСЕДОВАНИЕ ПО РУССКОМУ ЯЗЫКУ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84784"/>
            <a:ext cx="8503920" cy="5184576"/>
          </a:xfrm>
        </p:spPr>
        <p:txBody>
          <a:bodyPr>
            <a:normAutofit/>
          </a:bodyPr>
          <a:lstStyle/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ctr"/>
            <a:r>
              <a:rPr lang="ru-RU" dirty="0" smtClean="0"/>
              <a:t>АПРОБАЦИЯ – 14-16 февраля </a:t>
            </a:r>
          </a:p>
          <a:p>
            <a:pPr algn="ctr">
              <a:buNone/>
            </a:pPr>
            <a:endParaRPr lang="ru-RU" dirty="0" smtClean="0"/>
          </a:p>
          <a:p>
            <a:pPr algn="ctr"/>
            <a:r>
              <a:rPr lang="ru-RU" dirty="0" smtClean="0"/>
              <a:t>СОБЕСЕДОВАНИЕ – 13 и 16 апреля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РАСПИСАНИЕ ОГЭ 2018 (утверждённое)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23528" y="1772816"/>
          <a:ext cx="8504238" cy="4064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  <a:gridCol w="547990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ДАТА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ПРЕДМЕТ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29 мая (ВТ)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РУССКИЙ ЯЗЫК (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16)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31 мая (ЧТ)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ОБЩЕСТВОЗНАНИЕ (4)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БИОЛОГИЯ 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(8), 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ИНФОРМАТИКА 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(3), 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ЛИТЕРАТУРА (1)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02 июня (СБ)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ИНФОРМАТИКА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(5)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05 июня (ВТ)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МАТЕМАТИКА (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16)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07 июня (ЧТ)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ХИМИЯ (3), 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ГЕОГРАФИЯ 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(3)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09 июня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 (СБ)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ОБЩЕСТВОЗНАНИЕ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(5)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48</TotalTime>
  <Words>282</Words>
  <Application>Microsoft Office PowerPoint</Application>
  <PresentationFormat>Экран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Официальная</vt:lpstr>
      <vt:lpstr>СОБЕСЕДОВАНИЕ ПО РУССКОМУ ЯЗЫКУ</vt:lpstr>
      <vt:lpstr>СОБЕСЕДОВАНИЕ ПО РУССКОМУ ЯЗЫКУ</vt:lpstr>
      <vt:lpstr>СОБЕСЕДОВАНИЕ ПО РУССКОМУ ЯЗЫКУ</vt:lpstr>
      <vt:lpstr>РАСПИСАНИЕ ОГЭ 2018 (утверждённое)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</cp:revision>
  <dcterms:created xsi:type="dcterms:W3CDTF">2018-01-18T05:04:19Z</dcterms:created>
  <dcterms:modified xsi:type="dcterms:W3CDTF">2018-02-09T08:13:29Z</dcterms:modified>
</cp:coreProperties>
</file>